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4" r:id="rId2"/>
    <p:sldId id="306" r:id="rId3"/>
    <p:sldId id="825" r:id="rId4"/>
    <p:sldId id="822" r:id="rId5"/>
    <p:sldId id="823" r:id="rId6"/>
    <p:sldId id="302" r:id="rId7"/>
    <p:sldId id="304" r:id="rId8"/>
    <p:sldId id="303" r:id="rId9"/>
    <p:sldId id="305" r:id="rId10"/>
    <p:sldId id="275" r:id="rId11"/>
    <p:sldId id="824" r:id="rId12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Уровень </a:t>
          </a: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«ДС №48 г. Челябинска»</a:t>
          </a:r>
          <a:endParaRPr lang="ru-RU" sz="1200" b="1" dirty="0">
            <a:solidFill>
              <a:schemeClr val="tx1"/>
            </a:solidFill>
          </a:endParaRP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Уровень </a:t>
          </a: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«ДС №48 г. Челябинска»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3" tIns="45491" rIns="90983" bIns="454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40"/>
            <a:ext cx="5408930" cy="4446984"/>
          </a:xfrm>
          <a:prstGeom prst="rect">
            <a:avLst/>
          </a:prstGeom>
        </p:spPr>
        <p:txBody>
          <a:bodyPr vert="horz" lIns="90983" tIns="45491" rIns="90983" bIns="454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6364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386364"/>
            <a:ext cx="2929837" cy="494109"/>
          </a:xfrm>
          <a:prstGeom prst="rect">
            <a:avLst/>
          </a:prstGeom>
        </p:spPr>
        <p:txBody>
          <a:bodyPr vert="horz" lIns="90983" tIns="45491" rIns="90983" bIns="45491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48 г. Челябинска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Челябинска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МАДОУ «ДС №48 г. 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О.А. Бура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сетевого взаимодействия с родителями (законными представителями) воспитанников»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813159"/>
              </p:ext>
            </p:extLst>
          </p:nvPr>
        </p:nvGraphicFramePr>
        <p:xfrm>
          <a:off x="361949" y="1484784"/>
          <a:ext cx="8640761" cy="5044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64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ожидание передачи фото и видео материалов</a:t>
                      </a: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инструкции по размещению информации в официальной группе ДОУ Вконтакте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  <a:br>
                        <a:rPr lang="ru-RU" sz="12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Н.Г. Корнеева, педагог-психолог К.С. Кретова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21.04.2023 г. – 26.04.2023 г.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Повышение информационной компетенции педагогов.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Сокращение времени на создание информационных постов в официальной группе ДОУ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80"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Мастер-класс для педагогов по обучению создания информационных постов в 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официальной </a:t>
                      </a: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группе ДОУ </a:t>
                      </a:r>
                      <a:r>
                        <a:rPr lang="ru-RU" sz="1200" b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Вконтакте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М.А. Баранникова, В.А. Белоцерковец</a:t>
                      </a:r>
                      <a:endParaRPr lang="ru-RU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27.04.2023 г. 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</a:tr>
              <a:tr h="5181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Отсутствие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алгоритма согласования с родителями размещаемой информации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алгоритма согласования с родителями размещаемой информации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СП А.А. Юрпалова, заместитель заведующего по УВР Е.В. Мартынова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28.04.2023 г. –03.05.2023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Сокращение времени на согласование с родителями размещаемой информации.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Необходимость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уточнения информации у исполнителя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Закрепление ответственных лиц в каждой группе ДОУ по созданию информационных постов в официальной группе ДОУ Вконтакте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СП А.А. Юрпалова, заместитель заведующего по УВР Е.В. Мартынова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04.05.2023 г. – 05.04.2023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Сокращение времени на создание информационных постов в официальной группе ДОУ Вконтакте.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Потеря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актуальности информации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регламента размещения информации ответственными лицами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 </a:t>
                      </a:r>
                      <a:b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Н.Г. Корнеева, педагог-психолог К.С. Кретова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04.05.2023 г. – 05.04.2023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Своевременное оповещение родителей мероприятиях проходящих в ДОУ.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11</a:t>
            </a:fld>
            <a:endParaRPr lang="ru-RU" sz="1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7510050"/>
              </p:ext>
            </p:extLst>
          </p:nvPr>
        </p:nvGraphicFramePr>
        <p:xfrm>
          <a:off x="361949" y="1484784"/>
          <a:ext cx="8640761" cy="3993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/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85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Ответственный</a:t>
                      </a:r>
                      <a:r>
                        <a:rPr lang="ru-RU" sz="1300" baseline="0" dirty="0"/>
                        <a:t> </a:t>
                      </a:r>
                      <a:endParaRPr lang="ru-RU"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Апробация процесса оптимизации процесса сетевого взаимодействия с родителями (законными представителями) воспитанников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заместитель заведующего по УВР Е.В. Мартынова, старший воспитатель Н.Г. Корнеева, педагог-психолог К.С. Кретова,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М.А. Баранникова, В.А. Белоцерковец.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08.05.2023 г. – 19.05.2023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Рациональное использование времени и ресурсов.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Эффективная организация воспитательного процесса вследствие получения и использования обратной связи от родителей (законных представителей).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Высокая активность обращения родителей (законных представителей) к   официальной группе ДОУ Вконтакте 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Анализ и оценка достижения целевых показателей проекта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заведующий О.А.Бура,    руководитель СП А.А. Юрпалова, заместитель заведующего по УВР Е.В. Мартынова, старший воспитатель Н.Г. Корнеева, педагог-психолог К.С. Кретова,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воспитатели М.А. Баранникова, В.А. Белоцерковец.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19.05.2023 г. – 02.06.2023 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 Сокращение временных затрат на получение информации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Увеличение процента охвата родителей (законных представителей),  использующих  официальную группу ДОУ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Вконтакте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для обратной связи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Создан алгоритм согласования с родителями (законными представителями) размещаемой информации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75" marR="5397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84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4414" y="669774"/>
            <a:ext cx="7044877" cy="454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33" y="1153001"/>
            <a:ext cx="7455942" cy="52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/>
          <a:p>
            <a:pPr lvl="0"/>
            <a:fld id="{EDCE3400-A033-43A4-ABED-F643C0E910A7}" type="slidenum">
              <a:t>3</a:t>
            </a:fld>
            <a:endParaRPr lang="ru-RU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64960" y="384480"/>
            <a:ext cx="6957360" cy="28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3480" y="6309360"/>
            <a:ext cx="6957360" cy="285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/>
          <p:nvPr/>
        </p:nvSpPr>
        <p:spPr>
          <a:xfrm>
            <a:off x="1259639" y="179640"/>
            <a:ext cx="6768360" cy="35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imes New Roman" pitchFamily="18"/>
              </a:rPr>
              <a:t>Администрация города Челябинска</a:t>
            </a:r>
          </a:p>
        </p:txBody>
      </p:sp>
      <p:pic>
        <p:nvPicPr>
          <p:cNvPr id="6" name="Рисунок 1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5640" y="116640"/>
            <a:ext cx="560880" cy="68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3560" y="1206719"/>
            <a:ext cx="1512000" cy="19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846239" y="1103040"/>
            <a:ext cx="1315800" cy="19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594040" y="1136880"/>
            <a:ext cx="1338480" cy="19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250040" y="1136880"/>
            <a:ext cx="1296000" cy="195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784139" y="3839759"/>
            <a:ext cx="1440000" cy="1932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7240140" y="3839759"/>
            <a:ext cx="1368000" cy="18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95640" y="3229336"/>
            <a:ext cx="2062800" cy="1172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ru-RU" sz="12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Бура Ольга </a:t>
            </a:r>
            <a:r>
              <a:rPr lang="ru-RU" sz="1200" b="0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Александровна</a:t>
            </a:r>
            <a:endParaRPr lang="ru-RU" sz="12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ru-RU" sz="12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заведующий </a:t>
            </a:r>
            <a:r>
              <a:rPr lang="ru-RU" sz="1200" b="0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МАДОУ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ru-RU" sz="1200" b="0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«</a:t>
            </a:r>
            <a:r>
              <a:rPr lang="ru-RU" sz="12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ДС № 48 г. Челябинска»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60" y="792360"/>
            <a:ext cx="2808000" cy="5583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>
              <a:buNone/>
              <a:tabLst/>
              <a:defRPr sz="1800" b="1"/>
            </a:pPr>
            <a:r>
              <a:rPr lang="ru-RU" sz="1800" b="1">
                <a:latin typeface="" pitchFamily="18"/>
              </a:rPr>
              <a:t>Руководитель проекта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8040" y="720360"/>
            <a:ext cx="2307240" cy="279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>
              <a:buNone/>
              <a:tabLst/>
              <a:defRPr sz="1800" b="1"/>
            </a:pPr>
            <a:r>
              <a:rPr lang="ru-RU" sz="1800" b="1">
                <a:latin typeface="" pitchFamily="18"/>
              </a:rPr>
              <a:t>Команда проекта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22099" y="5667478"/>
            <a:ext cx="2270880" cy="938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Виктория Александровна </a:t>
            </a:r>
            <a:endParaRPr lang="ru-RU" sz="1000" b="0" i="0" u="none" strike="noStrike" kern="1200" dirty="0" smtClean="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b="0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Белоцерковец</a:t>
            </a:r>
            <a:endParaRPr lang="ru-RU" sz="10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Mangal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rPr>
              <a:t> воспитатель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6040" y="3096359"/>
            <a:ext cx="2337120" cy="5576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>
                <a:latin typeface="" pitchFamily="18"/>
              </a:rPr>
              <a:t>Анна Александровна </a:t>
            </a:r>
            <a:endParaRPr lang="ru-RU" sz="1000" dirty="0" smtClean="0">
              <a:latin typeface="" pitchFamily="18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 smtClean="0">
                <a:latin typeface="" pitchFamily="18"/>
              </a:rPr>
              <a:t>Юрпалова</a:t>
            </a:r>
            <a:endParaRPr lang="ru-RU" sz="1000" dirty="0">
              <a:latin typeface="" pitchFamily="18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>
                <a:latin typeface="" pitchFamily="18"/>
              </a:rPr>
              <a:t>руководитель СП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8360" y="3096359"/>
            <a:ext cx="2281680" cy="7434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>
                <a:latin typeface="" pitchFamily="18"/>
              </a:rPr>
              <a:t>Елена Владимировна </a:t>
            </a:r>
            <a:endParaRPr lang="ru-RU" sz="1000" dirty="0" smtClean="0">
              <a:latin typeface="" pitchFamily="18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 smtClean="0">
                <a:latin typeface="" pitchFamily="18"/>
              </a:rPr>
              <a:t>Мартынова</a:t>
            </a:r>
            <a:endParaRPr lang="ru-RU" sz="1000" dirty="0">
              <a:latin typeface="" pitchFamily="18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>
                <a:latin typeface="" pitchFamily="18"/>
              </a:rPr>
              <a:t>заместитель заведующего </a:t>
            </a:r>
            <a:endParaRPr lang="ru-RU" sz="1000" dirty="0" smtClean="0">
              <a:latin typeface="" pitchFamily="18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 smtClean="0">
                <a:latin typeface="" pitchFamily="18"/>
              </a:rPr>
              <a:t>по </a:t>
            </a:r>
            <a:r>
              <a:rPr lang="ru-RU" sz="1000" dirty="0">
                <a:latin typeface="" pitchFamily="18"/>
              </a:rPr>
              <a:t>УВР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4040" y="3096359"/>
            <a:ext cx="2319120" cy="5576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>
                <a:latin typeface="" pitchFamily="18"/>
              </a:rPr>
              <a:t>Наталья Геннадьевна </a:t>
            </a:r>
            <a:endParaRPr lang="ru-RU" sz="1000" dirty="0" smtClean="0">
              <a:latin typeface="" pitchFamily="18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 smtClean="0">
                <a:latin typeface="" pitchFamily="18"/>
              </a:rPr>
              <a:t>Корнеева</a:t>
            </a:r>
            <a:endParaRPr lang="ru-RU" sz="1000" dirty="0">
              <a:latin typeface="" pitchFamily="18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>
                <a:latin typeface="" pitchFamily="18"/>
              </a:rPr>
              <a:t>старший воспитатель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11180" y="5783759"/>
            <a:ext cx="1956960" cy="5461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>
                <a:latin typeface="" pitchFamily="18"/>
              </a:rPr>
              <a:t>Кристина Сергеевна </a:t>
            </a:r>
            <a:endParaRPr lang="ru-RU" sz="1000" dirty="0" smtClean="0">
              <a:latin typeface="" pitchFamily="18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 smtClean="0">
                <a:latin typeface="" pitchFamily="18"/>
              </a:rPr>
              <a:t>Кретова</a:t>
            </a:r>
            <a:endParaRPr lang="ru-RU" sz="1000" dirty="0">
              <a:latin typeface="" pitchFamily="18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>
                <a:latin typeface="" pitchFamily="18"/>
              </a:rPr>
              <a:t>педагог-психолог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8140" y="5711759"/>
            <a:ext cx="2088000" cy="5576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Lucida Sans Unicode" pitchFamily="2"/>
                <a:cs typeface="Mangal" pitchFamily="2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>
                <a:latin typeface="" pitchFamily="18"/>
              </a:rPr>
              <a:t>Марина Александровна </a:t>
            </a:r>
            <a:r>
              <a:rPr lang="ru-RU" sz="1000" dirty="0" smtClean="0">
                <a:latin typeface="" pitchFamily="18"/>
              </a:rPr>
              <a:t>Баранникова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  <a:tabLst/>
              <a:defRPr sz="1200"/>
            </a:pPr>
            <a:r>
              <a:rPr lang="ru-RU" sz="1000" dirty="0">
                <a:latin typeface="" pitchFamily="18"/>
              </a:rPr>
              <a:t> </a:t>
            </a:r>
            <a:r>
              <a:rPr lang="ru-RU" sz="1000" dirty="0" smtClean="0">
                <a:latin typeface="" pitchFamily="18"/>
              </a:rPr>
              <a:t>         воспитатель</a:t>
            </a:r>
            <a:endParaRPr lang="ru-RU" sz="1000" dirty="0">
              <a:latin typeface="" pitchFamily="18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5584140" y="3839759"/>
            <a:ext cx="1368000" cy="18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65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5688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Приказ об открытии проекта за подписью руководителя ОО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64457"/>
            <a:ext cx="3297163" cy="46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1122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sun9-37.userapi.com/impg/f56MqqLZTZOkix2uQPdMqs11vWIO9OdIaDMxqw/c5PgpNku2Tg.jpg?size=1620x2160&amp;quality=95&amp;sign=f276523aae620cd314a9cdc33929942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23" y="669774"/>
            <a:ext cx="4296569" cy="57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0106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32683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50825" y="6500813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208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мин. 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72869"/>
              </p:ext>
            </p:extLst>
          </p:nvPr>
        </p:nvGraphicFramePr>
        <p:xfrm>
          <a:off x="483844" y="1603534"/>
          <a:ext cx="1751856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Педагогическое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Сообщение информации</a:t>
                      </a:r>
                    </a:p>
                  </a:txBody>
                  <a:tcPr marL="9525" marR="9525" marT="9525" marB="0" anchor="ctr"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974109"/>
              </p:ext>
            </p:extLst>
          </p:nvPr>
        </p:nvGraphicFramePr>
        <p:xfrm>
          <a:off x="4886178" y="5071122"/>
          <a:ext cx="3928268" cy="13125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8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Длительное ожидание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передачи фото и видео материалов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Отсутствие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алгоритма согласования с родителями размещаемой информации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Необходимость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уточнения информации у исполнителя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Потеря 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актуальности информации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00562" y="4968296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437801" y="4692794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6111973" y="1152667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6205123" y="2924720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7" name="Пятно 1 60"/>
          <p:cNvSpPr/>
          <p:nvPr/>
        </p:nvSpPr>
        <p:spPr>
          <a:xfrm>
            <a:off x="3995936" y="474835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2" name="Пятно 1 60"/>
          <p:cNvSpPr/>
          <p:nvPr/>
        </p:nvSpPr>
        <p:spPr>
          <a:xfrm>
            <a:off x="8163707" y="3008483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Пятно 1 60"/>
          <p:cNvSpPr/>
          <p:nvPr/>
        </p:nvSpPr>
        <p:spPr>
          <a:xfrm>
            <a:off x="8122361" y="121264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142875" y="515047"/>
            <a:ext cx="8948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процесса сетевого взаимодействия с родителями (законными представителями)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воспитанников»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94983"/>
              </p:ext>
            </p:extLst>
          </p:nvPr>
        </p:nvGraphicFramePr>
        <p:xfrm>
          <a:off x="2740598" y="1603534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 по УВР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информации о мероприятии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22858"/>
              </p:ext>
            </p:extLst>
          </p:nvPr>
        </p:nvGraphicFramePr>
        <p:xfrm>
          <a:off x="4889426" y="1603534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 по УВР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Запрос на фото- и видео- материалы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6497"/>
              </p:ext>
            </p:extLst>
          </p:nvPr>
        </p:nvGraphicFramePr>
        <p:xfrm>
          <a:off x="6985306" y="1643238"/>
          <a:ext cx="1751856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Подготовка фото- и видео- материалов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12-36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970412"/>
              </p:ext>
            </p:extLst>
          </p:nvPr>
        </p:nvGraphicFramePr>
        <p:xfrm>
          <a:off x="411154" y="3419947"/>
          <a:ext cx="1751856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Отправка материалов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172929"/>
              </p:ext>
            </p:extLst>
          </p:nvPr>
        </p:nvGraphicFramePr>
        <p:xfrm>
          <a:off x="2748706" y="3424705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фото- и видео-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материалов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12-24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28226"/>
              </p:ext>
            </p:extLst>
          </p:nvPr>
        </p:nvGraphicFramePr>
        <p:xfrm>
          <a:off x="4921575" y="3424705"/>
          <a:ext cx="1751856" cy="1602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 фото- и видео- материалов для публикации с учетом письменных разрешений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24-60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12698"/>
              </p:ext>
            </p:extLst>
          </p:nvPr>
        </p:nvGraphicFramePr>
        <p:xfrm>
          <a:off x="6985306" y="3442105"/>
          <a:ext cx="1751856" cy="11521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публикации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24-36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97369"/>
              </p:ext>
            </p:extLst>
          </p:nvPr>
        </p:nvGraphicFramePr>
        <p:xfrm>
          <a:off x="483844" y="5187571"/>
          <a:ext cx="1751856" cy="11521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Заведующий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Согласование публикации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12-30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9" name="Таблица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557385"/>
              </p:ext>
            </p:extLst>
          </p:nvPr>
        </p:nvGraphicFramePr>
        <p:xfrm>
          <a:off x="2573274" y="5259087"/>
          <a:ext cx="1751856" cy="1249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УВР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информации в официальной группе ВК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41565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27585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56218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7520770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8</a:t>
            </a:r>
            <a:r>
              <a:rPr lang="ru-RU" sz="1200" b="1" dirty="0"/>
              <a:t> 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1041565" y="471631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9</a:t>
            </a:r>
            <a:r>
              <a:rPr lang="ru-RU" sz="1200" b="1" dirty="0"/>
              <a:t> 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3275855" y="4788114"/>
            <a:ext cx="720081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10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454852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6679001" y="390673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трелка вправо 123"/>
          <p:cNvSpPr/>
          <p:nvPr/>
        </p:nvSpPr>
        <p:spPr>
          <a:xfrm>
            <a:off x="2212459" y="5535774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128847"/>
              </p:ext>
            </p:extLst>
          </p:nvPr>
        </p:nvGraphicFramePr>
        <p:xfrm>
          <a:off x="361949" y="1484784"/>
          <a:ext cx="7954467" cy="4633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Длительное ожидание передачи фото и видео материалов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потери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отсутствие ограничений на количество предоставляемых фото и видео материалов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публикации исполнителем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Отсутствие алгоритма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согласования с родителями размещаемой информации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разработанного 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алгоритма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согласования с родителями размещаемой информации</a:t>
                      </a:r>
                      <a:endParaRPr lang="ru-RU" altLang="ru-RU" sz="14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Разработанный алгоритм согласовании с родителями размещаемой информации</a:t>
                      </a:r>
                    </a:p>
                    <a:p>
                      <a:pPr algn="just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Необходимость уточнения информации</a:t>
                      </a:r>
                      <a:r>
                        <a:rPr lang="ru-RU" altLang="ru-RU" sz="14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 исполнителя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полной информации о мероприятии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публикации исполнителем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Потеря актуальности информации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 количество сотрудников вовлеченных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процесс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публикования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публикации исполнителем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86486537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732" y="4149080"/>
            <a:ext cx="3865563" cy="216024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ожидание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фото и видео материалов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Отсутствие алгоритма согласования с родителями размещаемой информации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Необходимость уточнения информации у исполнителя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Потеря актуальности информации</a:t>
            </a:r>
            <a:endParaRPr lang="ru-RU" sz="2800" b="1" i="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676134" y="554355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665315" y="554355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81374" y="554355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563888" y="554355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gerd_m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209414" y="6045552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592668" y="4110318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129595" y="778865"/>
            <a:ext cx="88936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Карта целевого состояния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Оптимизация процесса сетевого взаимодействия с родителями (законными представителями) воспитанников»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06983"/>
              </p:ext>
            </p:extLst>
          </p:nvPr>
        </p:nvGraphicFramePr>
        <p:xfrm>
          <a:off x="578941" y="2525881"/>
          <a:ext cx="1751856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Сообщение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43608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0004"/>
              </p:ext>
            </p:extLst>
          </p:nvPr>
        </p:nvGraphicFramePr>
        <p:xfrm>
          <a:off x="2824550" y="2528786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УВР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информации о мероприятии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957435"/>
              </p:ext>
            </p:extLst>
          </p:nvPr>
        </p:nvGraphicFramePr>
        <p:xfrm>
          <a:off x="5097660" y="2306007"/>
          <a:ext cx="1751856" cy="1752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 фото и видео материалов с учетом письменных разрешений родителей на публикацию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12-30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40562"/>
              </p:ext>
            </p:extLst>
          </p:nvPr>
        </p:nvGraphicFramePr>
        <p:xfrm>
          <a:off x="7250080" y="2471272"/>
          <a:ext cx="1498384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98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публикации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34507"/>
              </p:ext>
            </p:extLst>
          </p:nvPr>
        </p:nvGraphicFramePr>
        <p:xfrm>
          <a:off x="395536" y="4452959"/>
          <a:ext cx="198018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980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Отправка в предложенные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новости официальной группы ВК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9752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876256" y="297222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8770176" y="297222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370599" y="4850126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62200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52120" y="18425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606937" y="18579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62200" y="3963536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</a:t>
            </a:r>
            <a:r>
              <a:rPr lang="ru-RU" sz="1200" b="1" dirty="0" smtClean="0">
                <a:solidFill>
                  <a:srgbClr val="002060"/>
                </a:solidFill>
              </a:rPr>
              <a:t>6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4005137" y="2053870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xmlns="" id="{E460C5E6-5047-4C75-8C7B-4DE90D77B07D}"/>
              </a:ext>
            </a:extLst>
          </p:cNvPr>
          <p:cNvSpPr/>
          <p:nvPr/>
        </p:nvSpPr>
        <p:spPr>
          <a:xfrm>
            <a:off x="6388398" y="1883799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:a16="http://schemas.microsoft.com/office/drawing/2014/main" xmlns="" id="{7710A555-C240-441B-877A-74BA51DF6CA7}"/>
              </a:ext>
            </a:extLst>
          </p:cNvPr>
          <p:cNvSpPr/>
          <p:nvPr/>
        </p:nvSpPr>
        <p:spPr>
          <a:xfrm>
            <a:off x="8297049" y="1971262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FCFCEC-6A8A-4879-960C-08B3AEDF6CD5}"/>
              </a:ext>
            </a:extLst>
          </p:cNvPr>
          <p:cNvSpPr txBox="1"/>
          <p:nvPr/>
        </p:nvSpPr>
        <p:spPr>
          <a:xfrm>
            <a:off x="5880700" y="4097744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342215"/>
              </p:ext>
            </p:extLst>
          </p:nvPr>
        </p:nvGraphicFramePr>
        <p:xfrm>
          <a:off x="5993927" y="4661520"/>
          <a:ext cx="2933746" cy="8534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33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 3, 4  Оформление публикации исполнителем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Разработанный алгоритм согласования с родителями размещаемой информации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3" name="Облако 52">
            <a:extLst>
              <a:ext uri="{FF2B5EF4-FFF2-40B4-BE49-F238E27FC236}">
                <a16:creationId xmlns:a16="http://schemas.microsoft.com/office/drawing/2014/main" xmlns="" id="{9ACCF01B-3199-413F-BB8D-FAEC7F3795E3}"/>
              </a:ext>
            </a:extLst>
          </p:cNvPr>
          <p:cNvSpPr/>
          <p:nvPr/>
        </p:nvSpPr>
        <p:spPr>
          <a:xfrm>
            <a:off x="4047772" y="4097744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48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Рисунок 48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Прямоугольник 49"/>
          <p:cNvSpPr/>
          <p:nvPr/>
        </p:nvSpPr>
        <p:spPr>
          <a:xfrm>
            <a:off x="1043608" y="395996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84725"/>
              </p:ext>
            </p:extLst>
          </p:nvPr>
        </p:nvGraphicFramePr>
        <p:xfrm>
          <a:off x="2824550" y="4486495"/>
          <a:ext cx="1751856" cy="1417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 по УВР / 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и размещение информации в официальной группе ВК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6-12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996</Words>
  <Application>Microsoft Office PowerPoint</Application>
  <PresentationFormat>Экран (4:3)</PresentationFormat>
  <Paragraphs>248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think-cell Slide</vt:lpstr>
      <vt:lpstr>Администрация города Челябинска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Администрация города Челябинска</vt:lpstr>
      <vt:lpstr>Презентация PowerPoint</vt:lpstr>
      <vt:lpstr>Администрация города Челябинска</vt:lpstr>
      <vt:lpstr>Администрация города Челябинска</vt:lpstr>
      <vt:lpstr>Администрация города Челябинска</vt:lpstr>
      <vt:lpstr>Администрация города Челябинска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</cp:lastModifiedBy>
  <cp:revision>144</cp:revision>
  <cp:lastPrinted>2023-06-07T05:03:29Z</cp:lastPrinted>
  <dcterms:created xsi:type="dcterms:W3CDTF">2018-08-20T14:01:12Z</dcterms:created>
  <dcterms:modified xsi:type="dcterms:W3CDTF">2023-06-08T03:19:59Z</dcterms:modified>
</cp:coreProperties>
</file>